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93" r:id="rId8"/>
    <p:sldId id="294" r:id="rId9"/>
    <p:sldId id="265" r:id="rId10"/>
    <p:sldId id="264" r:id="rId11"/>
    <p:sldId id="272" r:id="rId12"/>
    <p:sldId id="279" r:id="rId13"/>
    <p:sldId id="267" r:id="rId14"/>
    <p:sldId id="271" r:id="rId15"/>
    <p:sldId id="269" r:id="rId16"/>
    <p:sldId id="295" r:id="rId17"/>
    <p:sldId id="288" r:id="rId18"/>
    <p:sldId id="287" r:id="rId19"/>
    <p:sldId id="289" r:id="rId20"/>
    <p:sldId id="296" r:id="rId21"/>
    <p:sldId id="290" r:id="rId22"/>
    <p:sldId id="299" r:id="rId23"/>
    <p:sldId id="297" r:id="rId24"/>
    <p:sldId id="275" r:id="rId25"/>
    <p:sldId id="291" r:id="rId26"/>
    <p:sldId id="278" r:id="rId27"/>
    <p:sldId id="276" r:id="rId28"/>
    <p:sldId id="277" r:id="rId29"/>
    <p:sldId id="284" r:id="rId30"/>
  </p:sldIdLst>
  <p:sldSz cx="18288000" cy="10287000"/>
  <p:notesSz cx="6858000" cy="9144000"/>
  <p:embeddedFontLst>
    <p:embeddedFont>
      <p:font typeface="Akzidenz-Grotesk" panose="020B0604020202020204" charset="0"/>
      <p:regular r:id="rId31"/>
    </p:embeddedFont>
    <p:embeddedFont>
      <p:font typeface="Parkinsans" panose="020B0604020202020204" charset="0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sv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.svg"/><Relationship Id="rId7" Type="http://schemas.openxmlformats.org/officeDocument/2006/relationships/image" Target="../media/image6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gi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3895028" y="5468701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4" y="0"/>
                </a:lnTo>
                <a:lnTo>
                  <a:pt x="6728544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2709853" y="335937"/>
            <a:ext cx="14850625" cy="2809864"/>
            <a:chOff x="0" y="0"/>
            <a:chExt cx="3453569" cy="92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192642" y="1135547"/>
            <a:ext cx="13534089" cy="17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438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PRÉSENTATION DU PROJET D’EXAMEN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AD39D91-ABCE-44D5-9DBE-D41C2A929D52}"/>
              </a:ext>
            </a:extLst>
          </p:cNvPr>
          <p:cNvGrpSpPr/>
          <p:nvPr/>
        </p:nvGrpSpPr>
        <p:grpSpPr>
          <a:xfrm>
            <a:off x="2819400" y="7625414"/>
            <a:ext cx="10820400" cy="1066800"/>
            <a:chOff x="0" y="0"/>
            <a:chExt cx="3453569" cy="92789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B07B461-DD69-434B-9B9F-B40F5356CA1B}"/>
                </a:ext>
              </a:extLst>
            </p:cNvPr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1B2B340-B44B-48E4-BE91-3F8C6C5DAA4A}"/>
                </a:ext>
              </a:extLst>
            </p:cNvPr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8E08FD0C-B9C2-4F76-8F0F-3FE40FF0CC63}"/>
              </a:ext>
            </a:extLst>
          </p:cNvPr>
          <p:cNvSpPr txBox="1"/>
          <p:nvPr/>
        </p:nvSpPr>
        <p:spPr>
          <a:xfrm>
            <a:off x="2971799" y="7895794"/>
            <a:ext cx="10668001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Développeur Web et Web Mobile - niveau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20418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Github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6B7D6A3-590D-40D9-B49B-578D21609CDF}"/>
              </a:ext>
            </a:extLst>
          </p:cNvPr>
          <p:cNvSpPr/>
          <p:nvPr/>
        </p:nvSpPr>
        <p:spPr>
          <a:xfrm rot="3485611" flipV="1">
            <a:off x="15227996" y="-1622300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C0E5F5-0A41-4FE0-AC1A-E5AFD968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83569"/>
            <a:ext cx="9525000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728698" y="701129"/>
            <a:ext cx="14564635" cy="1136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Conceptuel de Données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0122528-EDE0-4482-91EA-2CB1CBF6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297034"/>
            <a:ext cx="13040503" cy="7400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07EEAC0F-7C6B-4394-848F-C19522307B17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2ACE4E0-1ACA-4B7B-A253-70DE84E95AD3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3702DEE-25F8-4381-BF31-CB94FDF0585F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B8201952-4883-4AFC-B06F-79E64DF3AF72}"/>
              </a:ext>
            </a:extLst>
          </p:cNvPr>
          <p:cNvGrpSpPr/>
          <p:nvPr/>
        </p:nvGrpSpPr>
        <p:grpSpPr>
          <a:xfrm>
            <a:off x="1896038" y="1063172"/>
            <a:ext cx="458606" cy="532903"/>
            <a:chOff x="0" y="-79801"/>
            <a:chExt cx="611475" cy="710537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28E70950-3D78-4493-8E91-52226527D2E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7340F03C-F5C6-403A-BCA8-90021D188841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36B2EE8D-C116-4C24-A601-EA9F982377EA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6EEBFE3-E766-422B-B6F4-00FC20B1A4E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41FBA60F-3F3D-4FC0-9F46-2678FF0897DC}"/>
              </a:ext>
            </a:extLst>
          </p:cNvPr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9517E5D-482F-44ED-9B0B-BDA7118E7817}"/>
              </a:ext>
            </a:extLst>
          </p:cNvPr>
          <p:cNvSpPr txBox="1"/>
          <p:nvPr/>
        </p:nvSpPr>
        <p:spPr>
          <a:xfrm>
            <a:off x="2691954" y="727457"/>
            <a:ext cx="13733345" cy="1136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53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Modèle Logique de Données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F28CBF-562A-4367-822E-87E7AAED6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2067849"/>
            <a:ext cx="13938506" cy="78762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27" y="792217"/>
            <a:ext cx="16903941" cy="1119867"/>
            <a:chOff x="0" y="0"/>
            <a:chExt cx="4452067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067" cy="294944"/>
            </a:xfrm>
            <a:custGeom>
              <a:avLst/>
              <a:gdLst/>
              <a:ahLst/>
              <a:cxnLst/>
              <a:rect l="l" t="t" r="r" b="b"/>
              <a:pathLst>
                <a:path w="4452067" h="294944">
                  <a:moveTo>
                    <a:pt x="0" y="0"/>
                  </a:moveTo>
                  <a:lnTo>
                    <a:pt x="4452067" y="0"/>
                  </a:lnTo>
                  <a:lnTo>
                    <a:pt x="4452067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52067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189" y="1093208"/>
            <a:ext cx="471012" cy="532903"/>
            <a:chOff x="0" y="-79801"/>
            <a:chExt cx="628015" cy="71053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015" cy="610136"/>
              <a:chOff x="0" y="0"/>
              <a:chExt cx="924446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24446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24446" h="898127">
                    <a:moveTo>
                      <a:pt x="462223" y="0"/>
                    </a:moveTo>
                    <a:cubicBezTo>
                      <a:pt x="206944" y="0"/>
                      <a:pt x="0" y="201053"/>
                      <a:pt x="0" y="449064"/>
                    </a:cubicBezTo>
                    <a:cubicBezTo>
                      <a:pt x="0" y="697075"/>
                      <a:pt x="206944" y="898127"/>
                      <a:pt x="462223" y="898127"/>
                    </a:cubicBezTo>
                    <a:cubicBezTo>
                      <a:pt x="717501" y="898127"/>
                      <a:pt x="924446" y="697075"/>
                      <a:pt x="924446" y="449064"/>
                    </a:cubicBezTo>
                    <a:cubicBezTo>
                      <a:pt x="924446" y="201053"/>
                      <a:pt x="717501" y="0"/>
                      <a:pt x="46222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6667" y="7999"/>
                <a:ext cx="751112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6670" y="-79801"/>
              <a:ext cx="314675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5358766" y="2481235"/>
            <a:ext cx="3449710" cy="7100653"/>
          </a:xfrm>
          <a:custGeom>
            <a:avLst/>
            <a:gdLst/>
            <a:ahLst/>
            <a:cxnLst/>
            <a:rect l="l" t="t" r="r" b="b"/>
            <a:pathLst>
              <a:path w="3449710" h="7100653">
                <a:moveTo>
                  <a:pt x="0" y="0"/>
                </a:moveTo>
                <a:lnTo>
                  <a:pt x="3449710" y="0"/>
                </a:lnTo>
                <a:lnTo>
                  <a:pt x="3449710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9332635" y="2812797"/>
            <a:ext cx="3516707" cy="6437528"/>
          </a:xfrm>
          <a:custGeom>
            <a:avLst/>
            <a:gdLst/>
            <a:ahLst/>
            <a:cxnLst/>
            <a:rect l="l" t="t" r="r" b="b"/>
            <a:pathLst>
              <a:path w="3516707" h="6437528">
                <a:moveTo>
                  <a:pt x="0" y="0"/>
                </a:moveTo>
                <a:lnTo>
                  <a:pt x="3516707" y="0"/>
                </a:lnTo>
                <a:lnTo>
                  <a:pt x="3516707" y="6437528"/>
                </a:lnTo>
                <a:lnTo>
                  <a:pt x="0" y="6437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524276" y="943384"/>
            <a:ext cx="1513677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Mockup – User Experience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C46AF50-1601-4983-B6AE-278784272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47" y="2388141"/>
            <a:ext cx="3562847" cy="7106642"/>
          </a:xfrm>
          <a:prstGeom prst="rect">
            <a:avLst/>
          </a:prstGeom>
        </p:spPr>
      </p:pic>
      <p:sp>
        <p:nvSpPr>
          <p:cNvPr id="18" name="Freeform 15">
            <a:extLst>
              <a:ext uri="{FF2B5EF4-FFF2-40B4-BE49-F238E27FC236}">
                <a16:creationId xmlns:a16="http://schemas.microsoft.com/office/drawing/2014/main" id="{509367BB-043C-4C2F-B77F-681370B9C199}"/>
              </a:ext>
            </a:extLst>
          </p:cNvPr>
          <p:cNvSpPr/>
          <p:nvPr/>
        </p:nvSpPr>
        <p:spPr>
          <a:xfrm rot="-5253110">
            <a:off x="13585452" y="8029381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7B2FF6A-9E14-45F3-8D50-0FBA47B948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8383" y="4812191"/>
            <a:ext cx="4010585" cy="24387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757992" y="2588894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3"/>
                </a:lnTo>
                <a:lnTo>
                  <a:pt x="0" y="1426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42033" y="943058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223" y="2729151"/>
            <a:ext cx="3396929" cy="74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3500" dirty="0" err="1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WhoCanUse</a:t>
            </a:r>
            <a:endParaRPr lang="en-US" sz="3500" dirty="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D80BBA6-4AD7-4999-A473-2A506BEBCAEC}"/>
              </a:ext>
            </a:extLst>
          </p:cNvPr>
          <p:cNvSpPr/>
          <p:nvPr/>
        </p:nvSpPr>
        <p:spPr>
          <a:xfrm rot="8121386" flipV="1">
            <a:off x="15122665" y="7318221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68FE4B3-392B-47DA-9AEC-1ABD16BA7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0" y="5448300"/>
            <a:ext cx="11298227" cy="30198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056221">
            <a:off x="12853151" y="-1540824"/>
            <a:ext cx="7096776" cy="5725878"/>
          </a:xfrm>
          <a:custGeom>
            <a:avLst/>
            <a:gdLst/>
            <a:ahLst/>
            <a:cxnLst/>
            <a:rect l="l" t="t" r="r" b="b"/>
            <a:pathLst>
              <a:path w="7096776" h="5725878">
                <a:moveTo>
                  <a:pt x="0" y="0"/>
                </a:moveTo>
                <a:lnTo>
                  <a:pt x="7096776" y="0"/>
                </a:lnTo>
                <a:lnTo>
                  <a:pt x="7096776" y="5725877"/>
                </a:lnTo>
                <a:lnTo>
                  <a:pt x="0" y="57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53028" y="2993568"/>
            <a:ext cx="5261036" cy="6264732"/>
          </a:xfrm>
          <a:custGeom>
            <a:avLst/>
            <a:gdLst/>
            <a:ahLst/>
            <a:cxnLst/>
            <a:rect l="l" t="t" r="r" b="b"/>
            <a:pathLst>
              <a:path w="5261036" h="6264732">
                <a:moveTo>
                  <a:pt x="0" y="0"/>
                </a:moveTo>
                <a:lnTo>
                  <a:pt x="5261036" y="0"/>
                </a:lnTo>
                <a:lnTo>
                  <a:pt x="5261036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4" y="857250"/>
            <a:ext cx="14632665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CE0DB18-7BC4-44D4-B3D0-D7985F737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508774"/>
            <a:ext cx="6792187" cy="306977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11BD376-20F6-4BB8-8960-91DA96195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712" y="2745883"/>
            <a:ext cx="8855063" cy="76488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F100B42-A076-8E27-E2AE-035322D67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913" y="4374607"/>
            <a:ext cx="8362275" cy="70375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D7FD085-E31E-09E9-D5E4-23DB1D2C5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5094" y="5288109"/>
            <a:ext cx="7100311" cy="60589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logicielle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C13835-D6C1-4FDE-A42D-88257D009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4517" y="5676900"/>
            <a:ext cx="7916380" cy="382958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CAC7A06-D4F9-45DE-9019-265B67173E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7073" y="1562100"/>
            <a:ext cx="9389342" cy="333321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DB3ACF2-53D9-4C7B-959C-396AC8C2D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0661" y="5196359"/>
            <a:ext cx="7623339" cy="382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1066800" y="247777"/>
            <a:ext cx="166658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4D55BC94-48CF-443A-9C96-37C178764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6416498"/>
            <a:ext cx="6516009" cy="312463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8912B9A-C969-4C4C-B539-9B559DFB3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865" y="1477946"/>
            <a:ext cx="9231084" cy="4701492"/>
          </a:xfrm>
          <a:prstGeom prst="rect">
            <a:avLst/>
          </a:prstGeom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4DC256D0-0185-410C-968A-AEABC9B56E40}"/>
              </a:ext>
            </a:extLst>
          </p:cNvPr>
          <p:cNvSpPr txBox="1"/>
          <p:nvPr/>
        </p:nvSpPr>
        <p:spPr>
          <a:xfrm>
            <a:off x="2438400" y="3373842"/>
            <a:ext cx="2910888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Commande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6739EF69-972A-93AF-0CF1-9953B3B6C365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3" name="Group 11">
              <a:extLst>
                <a:ext uri="{FF2B5EF4-FFF2-40B4-BE49-F238E27FC236}">
                  <a16:creationId xmlns:a16="http://schemas.microsoft.com/office/drawing/2014/main" id="{7527DF94-7BC2-F294-F18B-5627EFFD3273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89DC69E0-C09D-99A3-6B03-AF6A1C30B34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TextBox 13">
                <a:extLst>
                  <a:ext uri="{FF2B5EF4-FFF2-40B4-BE49-F238E27FC236}">
                    <a16:creationId xmlns:a16="http://schemas.microsoft.com/office/drawing/2014/main" id="{6365683B-A7D1-3E5D-B291-F8C6C56CCFD3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" name="TextBox 14">
              <a:extLst>
                <a:ext uri="{FF2B5EF4-FFF2-40B4-BE49-F238E27FC236}">
                  <a16:creationId xmlns:a16="http://schemas.microsoft.com/office/drawing/2014/main" id="{DDF8B1FB-5CD4-F9C8-40B7-CD744FE12633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8" name="TextBox 16">
            <a:extLst>
              <a:ext uri="{FF2B5EF4-FFF2-40B4-BE49-F238E27FC236}">
                <a16:creationId xmlns:a16="http://schemas.microsoft.com/office/drawing/2014/main" id="{318190D5-4D2D-A79A-F5AF-70A0F52E3A38}"/>
              </a:ext>
            </a:extLst>
          </p:cNvPr>
          <p:cNvSpPr txBox="1"/>
          <p:nvPr/>
        </p:nvSpPr>
        <p:spPr>
          <a:xfrm>
            <a:off x="1855265" y="419100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161826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09601" y="323846"/>
            <a:ext cx="8691062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838200" y="542191"/>
            <a:ext cx="458606" cy="521553"/>
            <a:chOff x="0" y="-79801"/>
            <a:chExt cx="611475" cy="695404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1529912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CBBC1F3-6402-4F8F-8BF5-CF104EAEF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592288"/>
            <a:ext cx="8691061" cy="604897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669B611-A319-40FF-8408-9EFEEB323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336" y="321595"/>
            <a:ext cx="8691061" cy="9447777"/>
          </a:xfrm>
          <a:prstGeom prst="rect">
            <a:avLst/>
          </a:prstGeom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94231E51-81B0-43F1-976D-25550CAA68D5}"/>
              </a:ext>
            </a:extLst>
          </p:cNvPr>
          <p:cNvSpPr txBox="1"/>
          <p:nvPr/>
        </p:nvSpPr>
        <p:spPr>
          <a:xfrm>
            <a:off x="3429000" y="8691849"/>
            <a:ext cx="36576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Ajout de ticket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4E58272A-3156-462E-AD3D-135DF500390E}"/>
              </a:ext>
            </a:extLst>
          </p:cNvPr>
          <p:cNvCxnSpPr>
            <a:cxnSpLocks/>
          </p:cNvCxnSpPr>
          <p:nvPr/>
        </p:nvCxnSpPr>
        <p:spPr>
          <a:xfrm>
            <a:off x="461955" y="4229100"/>
            <a:ext cx="5076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A9E72C4-09A2-4382-B7BE-4AD03FDE399F}"/>
              </a:ext>
            </a:extLst>
          </p:cNvPr>
          <p:cNvCxnSpPr>
            <a:cxnSpLocks/>
          </p:cNvCxnSpPr>
          <p:nvPr/>
        </p:nvCxnSpPr>
        <p:spPr>
          <a:xfrm>
            <a:off x="381000" y="5448300"/>
            <a:ext cx="63616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6074520-796E-4FC4-BABA-DD3784924E2D}"/>
              </a:ext>
            </a:extLst>
          </p:cNvPr>
          <p:cNvCxnSpPr>
            <a:cxnSpLocks/>
          </p:cNvCxnSpPr>
          <p:nvPr/>
        </p:nvCxnSpPr>
        <p:spPr>
          <a:xfrm>
            <a:off x="9982200" y="5143500"/>
            <a:ext cx="0" cy="160019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E43DC49-8F1D-4A0B-9C6B-724B3CCBACAC}"/>
              </a:ext>
            </a:extLst>
          </p:cNvPr>
          <p:cNvCxnSpPr/>
          <p:nvPr/>
        </p:nvCxnSpPr>
        <p:spPr>
          <a:xfrm>
            <a:off x="9753600" y="4229100"/>
            <a:ext cx="533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353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BD8571F7-936D-4D72-8BC2-A1EA41EFA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14" y="1343255"/>
            <a:ext cx="8763088" cy="734444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8CA47D4-D1C6-4DA6-B01B-C0423EA93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360" y="1454060"/>
            <a:ext cx="9235723" cy="8331870"/>
          </a:xfrm>
          <a:prstGeom prst="rect">
            <a:avLst/>
          </a:prstGeom>
        </p:spPr>
      </p:pic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sp>
        <p:nvSpPr>
          <p:cNvPr id="2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91160FF4-0C7E-4C63-AE1B-88827C01C4E9}"/>
              </a:ext>
            </a:extLst>
          </p:cNvPr>
          <p:cNvSpPr txBox="1"/>
          <p:nvPr/>
        </p:nvSpPr>
        <p:spPr>
          <a:xfrm>
            <a:off x="2438400" y="8570909"/>
            <a:ext cx="9206691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 : </a:t>
            </a:r>
          </a:p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Vérification de la disponibilité</a:t>
            </a:r>
          </a:p>
        </p:txBody>
      </p:sp>
    </p:spTree>
    <p:extLst>
      <p:ext uri="{BB962C8B-B14F-4D97-AF65-F5344CB8AC3E}">
        <p14:creationId xmlns:p14="http://schemas.microsoft.com/office/powerpoint/2010/main" val="238554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0600" y="886566"/>
            <a:ext cx="10515600" cy="7837339"/>
            <a:chOff x="0" y="0"/>
            <a:chExt cx="2569107" cy="1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876964"/>
            </a:xfrm>
            <a:custGeom>
              <a:avLst/>
              <a:gdLst/>
              <a:ahLst/>
              <a:cxnLst/>
              <a:rect l="l" t="t" r="r" b="b"/>
              <a:pathLst>
                <a:path w="2569107" h="1876964">
                  <a:moveTo>
                    <a:pt x="0" y="0"/>
                  </a:moveTo>
                  <a:lnTo>
                    <a:pt x="2569107" y="0"/>
                  </a:lnTo>
                  <a:lnTo>
                    <a:pt x="2569107" y="1876964"/>
                  </a:lnTo>
                  <a:lnTo>
                    <a:pt x="0" y="187696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91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6043844" y="2445977"/>
            <a:ext cx="458606" cy="528991"/>
            <a:chOff x="0" y="-79801"/>
            <a:chExt cx="611475" cy="70532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62793" y="3027986"/>
            <a:ext cx="458606" cy="528991"/>
            <a:chOff x="0" y="-79801"/>
            <a:chExt cx="611475" cy="70532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43844" y="3625817"/>
            <a:ext cx="458606" cy="528991"/>
            <a:chOff x="0" y="-79801"/>
            <a:chExt cx="611475" cy="705322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62794" y="4248232"/>
            <a:ext cx="458606" cy="528991"/>
            <a:chOff x="0" y="-79801"/>
            <a:chExt cx="611475" cy="705322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72126" y="4932127"/>
            <a:ext cx="458606" cy="528991"/>
            <a:chOff x="0" y="-79801"/>
            <a:chExt cx="611475" cy="705322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4" y="-79801"/>
              <a:ext cx="306388" cy="705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84829" y="5560757"/>
            <a:ext cx="814535" cy="544064"/>
            <a:chOff x="-19360" y="-63454"/>
            <a:chExt cx="1086046" cy="725419"/>
          </a:xfrm>
        </p:grpSpPr>
        <p:grpSp>
          <p:nvGrpSpPr>
            <p:cNvPr id="32" name="Group 32"/>
            <p:cNvGrpSpPr/>
            <p:nvPr/>
          </p:nvGrpSpPr>
          <p:grpSpPr>
            <a:xfrm>
              <a:off x="217926" y="0"/>
              <a:ext cx="630835" cy="661965"/>
              <a:chOff x="-28498" y="0"/>
              <a:chExt cx="928596" cy="97442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-28498" y="168493"/>
                <a:ext cx="731329" cy="8059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-19360" y="-63454"/>
              <a:ext cx="1086046" cy="692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112242" y="6859587"/>
            <a:ext cx="458606" cy="528991"/>
            <a:chOff x="0" y="-79801"/>
            <a:chExt cx="611475" cy="70532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3896054" y="6071864"/>
            <a:ext cx="4098844" cy="4150080"/>
          </a:xfrm>
          <a:custGeom>
            <a:avLst/>
            <a:gdLst/>
            <a:ahLst/>
            <a:cxnLst/>
            <a:rect l="l" t="t" r="r" b="b"/>
            <a:pathLst>
              <a:path w="4098844" h="4150080">
                <a:moveTo>
                  <a:pt x="0" y="0"/>
                </a:moveTo>
                <a:lnTo>
                  <a:pt x="4098844" y="0"/>
                </a:lnTo>
                <a:lnTo>
                  <a:pt x="4098844" y="4150080"/>
                </a:lnTo>
                <a:lnTo>
                  <a:pt x="0" y="415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2" name="TextBox 42"/>
          <p:cNvSpPr txBox="1"/>
          <p:nvPr/>
        </p:nvSpPr>
        <p:spPr>
          <a:xfrm>
            <a:off x="5300213" y="1151195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1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8000" y="2391340"/>
            <a:ext cx="427863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Présentation du projet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57999" y="2993266"/>
            <a:ext cx="7891105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Fonctionnalités et technologies utilisées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857999" y="3595192"/>
            <a:ext cx="418826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34802" y="4912983"/>
            <a:ext cx="5897413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Maquette et choix ux / ui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858000" y="5504587"/>
            <a:ext cx="5181600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Architecture logicielle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58000" y="6821641"/>
            <a:ext cx="3670539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38115" y="4284515"/>
            <a:ext cx="5897413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Modélisation de données</a:t>
            </a:r>
          </a:p>
        </p:txBody>
      </p:sp>
      <p:grpSp>
        <p:nvGrpSpPr>
          <p:cNvPr id="50" name="Group 31">
            <a:extLst>
              <a:ext uri="{FF2B5EF4-FFF2-40B4-BE49-F238E27FC236}">
                <a16:creationId xmlns:a16="http://schemas.microsoft.com/office/drawing/2014/main" id="{B95B5880-6DAF-48F7-957A-0BD74F2C3433}"/>
              </a:ext>
            </a:extLst>
          </p:cNvPr>
          <p:cNvGrpSpPr/>
          <p:nvPr/>
        </p:nvGrpSpPr>
        <p:grpSpPr>
          <a:xfrm>
            <a:off x="5894161" y="6216988"/>
            <a:ext cx="814535" cy="519373"/>
            <a:chOff x="-22431" y="-66680"/>
            <a:chExt cx="1086046" cy="692499"/>
          </a:xfrm>
        </p:grpSpPr>
        <p:grpSp>
          <p:nvGrpSpPr>
            <p:cNvPr id="51" name="Group 32">
              <a:extLst>
                <a:ext uri="{FF2B5EF4-FFF2-40B4-BE49-F238E27FC236}">
                  <a16:creationId xmlns:a16="http://schemas.microsoft.com/office/drawing/2014/main" id="{E8A5E22D-E54F-4EA8-817D-56196AA5716F}"/>
                </a:ext>
              </a:extLst>
            </p:cNvPr>
            <p:cNvGrpSpPr/>
            <p:nvPr/>
          </p:nvGrpSpPr>
          <p:grpSpPr>
            <a:xfrm>
              <a:off x="237286" y="0"/>
              <a:ext cx="611475" cy="610136"/>
              <a:chOff x="0" y="0"/>
              <a:chExt cx="900098" cy="898127"/>
            </a:xfrm>
          </p:grpSpPr>
          <p:sp>
            <p:nvSpPr>
              <p:cNvPr id="53" name="Freeform 33">
                <a:extLst>
                  <a:ext uri="{FF2B5EF4-FFF2-40B4-BE49-F238E27FC236}">
                    <a16:creationId xmlns:a16="http://schemas.microsoft.com/office/drawing/2014/main" id="{43192061-0D90-42BD-B26D-2160EC7AA11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54" name="TextBox 34">
                <a:extLst>
                  <a:ext uri="{FF2B5EF4-FFF2-40B4-BE49-F238E27FC236}">
                    <a16:creationId xmlns:a16="http://schemas.microsoft.com/office/drawing/2014/main" id="{4AA1A4D2-45C6-4718-8A0B-A948DDEF5E29}"/>
                  </a:ext>
                </a:extLst>
              </p:cNvPr>
              <p:cNvSpPr txBox="1"/>
              <p:nvPr/>
            </p:nvSpPr>
            <p:spPr>
              <a:xfrm>
                <a:off x="113906" y="12836"/>
                <a:ext cx="731329" cy="8059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2" name="TextBox 35">
              <a:extLst>
                <a:ext uri="{FF2B5EF4-FFF2-40B4-BE49-F238E27FC236}">
                  <a16:creationId xmlns:a16="http://schemas.microsoft.com/office/drawing/2014/main" id="{74320E5D-21E5-4358-A1A9-B111D1DD777D}"/>
                </a:ext>
              </a:extLst>
            </p:cNvPr>
            <p:cNvSpPr txBox="1"/>
            <p:nvPr/>
          </p:nvSpPr>
          <p:spPr>
            <a:xfrm>
              <a:off x="-22431" y="-66680"/>
              <a:ext cx="1086046" cy="692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0" spc="-489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55" name="TextBox 47">
            <a:extLst>
              <a:ext uri="{FF2B5EF4-FFF2-40B4-BE49-F238E27FC236}">
                <a16:creationId xmlns:a16="http://schemas.microsoft.com/office/drawing/2014/main" id="{4D4C5D98-88EF-4BAC-8DE8-868674B55019}"/>
              </a:ext>
            </a:extLst>
          </p:cNvPr>
          <p:cNvSpPr txBox="1"/>
          <p:nvPr/>
        </p:nvSpPr>
        <p:spPr>
          <a:xfrm>
            <a:off x="6904611" y="6135892"/>
            <a:ext cx="4141652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Fonctionnalité phare</a:t>
            </a:r>
          </a:p>
        </p:txBody>
      </p:sp>
      <p:grpSp>
        <p:nvGrpSpPr>
          <p:cNvPr id="56" name="Group 36">
            <a:extLst>
              <a:ext uri="{FF2B5EF4-FFF2-40B4-BE49-F238E27FC236}">
                <a16:creationId xmlns:a16="http://schemas.microsoft.com/office/drawing/2014/main" id="{665BC338-A890-4AB8-A8D9-47DBD8948EDE}"/>
              </a:ext>
            </a:extLst>
          </p:cNvPr>
          <p:cNvGrpSpPr/>
          <p:nvPr/>
        </p:nvGrpSpPr>
        <p:grpSpPr>
          <a:xfrm>
            <a:off x="6112242" y="7525354"/>
            <a:ext cx="458606" cy="528991"/>
            <a:chOff x="0" y="-79801"/>
            <a:chExt cx="611475" cy="705321"/>
          </a:xfrm>
        </p:grpSpPr>
        <p:grpSp>
          <p:nvGrpSpPr>
            <p:cNvPr id="57" name="Group 37">
              <a:extLst>
                <a:ext uri="{FF2B5EF4-FFF2-40B4-BE49-F238E27FC236}">
                  <a16:creationId xmlns:a16="http://schemas.microsoft.com/office/drawing/2014/main" id="{15C49CFB-F06D-459F-A85F-5FBFF9EACE9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59" name="Freeform 38">
                <a:extLst>
                  <a:ext uri="{FF2B5EF4-FFF2-40B4-BE49-F238E27FC236}">
                    <a16:creationId xmlns:a16="http://schemas.microsoft.com/office/drawing/2014/main" id="{8A539354-4755-467D-B744-11288330858E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 sz="3000">
                  <a:latin typeface="Parkinsans" pitchFamily="2" charset="0"/>
                </a:endParaRPr>
              </a:p>
            </p:txBody>
          </p:sp>
          <p:sp>
            <p:nvSpPr>
              <p:cNvPr id="60" name="TextBox 39">
                <a:extLst>
                  <a:ext uri="{FF2B5EF4-FFF2-40B4-BE49-F238E27FC236}">
                    <a16:creationId xmlns:a16="http://schemas.microsoft.com/office/drawing/2014/main" id="{704CECED-5044-4A46-8D75-2E1CCD212717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 sz="3000">
                  <a:latin typeface="Parkinsans" pitchFamily="2" charset="0"/>
                </a:endParaRPr>
              </a:p>
            </p:txBody>
          </p:sp>
        </p:grpSp>
        <p:sp>
          <p:nvSpPr>
            <p:cNvPr id="58" name="TextBox 40">
              <a:extLst>
                <a:ext uri="{FF2B5EF4-FFF2-40B4-BE49-F238E27FC236}">
                  <a16:creationId xmlns:a16="http://schemas.microsoft.com/office/drawing/2014/main" id="{A3B8F2D5-579A-4FD2-BEC7-531E97B360C4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05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9</a:t>
              </a:r>
            </a:p>
          </p:txBody>
        </p:sp>
      </p:grpSp>
      <p:sp>
        <p:nvSpPr>
          <p:cNvPr id="61" name="TextBox 48">
            <a:extLst>
              <a:ext uri="{FF2B5EF4-FFF2-40B4-BE49-F238E27FC236}">
                <a16:creationId xmlns:a16="http://schemas.microsoft.com/office/drawing/2014/main" id="{0E2D6AB5-A324-44A1-BBD7-9BFAEE0D23B2}"/>
              </a:ext>
            </a:extLst>
          </p:cNvPr>
          <p:cNvSpPr txBox="1"/>
          <p:nvPr/>
        </p:nvSpPr>
        <p:spPr>
          <a:xfrm>
            <a:off x="6813674" y="7546343"/>
            <a:ext cx="4098844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0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11007519" y="1461453"/>
            <a:ext cx="3339291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Stripe</a:t>
            </a: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B0751B85-FC96-4758-AFA5-A7FF515A7356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83D5CD3-1A2E-43E5-8822-13A44E6DEB34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A76C256-27CD-4733-94BB-CC47A938F48A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7349731-7D0A-4E5C-9A63-94391DE41654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EDAB2660-8CA9-4839-8B3A-359A2465A6F7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A11E1A20-A4E5-4506-809F-029937E2E172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4BD490FC-901A-4856-BBB4-51061C731520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66DCFD8E-1C94-42DC-A1C7-C92568415B2A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8" name="TextBox 16">
            <a:extLst>
              <a:ext uri="{FF2B5EF4-FFF2-40B4-BE49-F238E27FC236}">
                <a16:creationId xmlns:a16="http://schemas.microsoft.com/office/drawing/2014/main" id="{486A2534-D9F4-403C-A0E0-B94DE59CAE6A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ADBF2C-93E0-4A4E-89B3-9E05FE54F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20741"/>
            <a:ext cx="7366545" cy="522787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F08160-55CD-4BBE-95BD-EAD6DDCDC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724" y="4174688"/>
            <a:ext cx="10876331" cy="5715309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8CB8BB0-7AA7-49B2-8F60-9BDDF5D91215}"/>
              </a:ext>
            </a:extLst>
          </p:cNvPr>
          <p:cNvCxnSpPr>
            <a:cxnSpLocks/>
          </p:cNvCxnSpPr>
          <p:nvPr/>
        </p:nvCxnSpPr>
        <p:spPr>
          <a:xfrm>
            <a:off x="6629400" y="4914900"/>
            <a:ext cx="50765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2C1F86EA-F126-49D2-B173-6D2AAFB7C7DD}"/>
              </a:ext>
            </a:extLst>
          </p:cNvPr>
          <p:cNvCxnSpPr>
            <a:cxnSpLocks/>
          </p:cNvCxnSpPr>
          <p:nvPr/>
        </p:nvCxnSpPr>
        <p:spPr>
          <a:xfrm>
            <a:off x="7137050" y="7200900"/>
            <a:ext cx="0" cy="76199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51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569321" y="2343167"/>
            <a:ext cx="4114800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success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3CBFC4-BC7B-484A-9F02-5D090C367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620835"/>
            <a:ext cx="11125199" cy="7045330"/>
          </a:xfrm>
          <a:prstGeom prst="rect">
            <a:avLst/>
          </a:prstGeom>
        </p:spPr>
      </p:pic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</p:spTree>
    <p:extLst>
      <p:ext uri="{BB962C8B-B14F-4D97-AF65-F5344CB8AC3E}">
        <p14:creationId xmlns:p14="http://schemas.microsoft.com/office/powerpoint/2010/main" val="3792809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2044163" y="7429500"/>
            <a:ext cx="5105400" cy="163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 validé :</a:t>
            </a:r>
          </a:p>
          <a:p>
            <a:pPr marL="0" marR="0" lvl="0" indent="0" algn="ctr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success / </a:t>
            </a:r>
            <a:r>
              <a:rPr kumimoji="0" lang="en-US" sz="3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commande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D1A66-29E5-430A-B292-98BDA7858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866486"/>
            <a:ext cx="7500021" cy="39674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96C6EE9-AE0D-420B-8353-1ABE0ECF2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849" y="1454060"/>
            <a:ext cx="7764773" cy="635161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8D30B5F-01FF-4C15-960C-1C8B6BAC1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7886" y="7877094"/>
            <a:ext cx="7764777" cy="20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16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4191000" y="9207410"/>
            <a:ext cx="3913547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</a:t>
            </a:r>
          </a:p>
        </p:txBody>
      </p:sp>
      <p:grpSp>
        <p:nvGrpSpPr>
          <p:cNvPr id="17" name="Group 7">
            <a:extLst>
              <a:ext uri="{FF2B5EF4-FFF2-40B4-BE49-F238E27FC236}">
                <a16:creationId xmlns:a16="http://schemas.microsoft.com/office/drawing/2014/main" id="{B812B2F5-35B3-4EFF-9026-619C8E860DE3}"/>
              </a:ext>
            </a:extLst>
          </p:cNvPr>
          <p:cNvGrpSpPr/>
          <p:nvPr/>
        </p:nvGrpSpPr>
        <p:grpSpPr>
          <a:xfrm>
            <a:off x="609600" y="323846"/>
            <a:ext cx="17123063" cy="993109"/>
            <a:chOff x="0" y="0"/>
            <a:chExt cx="3044731" cy="54746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AC17C26-E02E-414E-AAED-0D84CFE7EE9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8FA3FF9A-99C4-43F0-8206-22C43D37136D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5FFA0F86-D491-4350-BD95-5A423F52E23E}"/>
              </a:ext>
            </a:extLst>
          </p:cNvPr>
          <p:cNvGrpSpPr/>
          <p:nvPr/>
        </p:nvGrpSpPr>
        <p:grpSpPr>
          <a:xfrm>
            <a:off x="1163553" y="542191"/>
            <a:ext cx="458606" cy="521553"/>
            <a:chOff x="0" y="-79801"/>
            <a:chExt cx="611475" cy="695404"/>
          </a:xfrm>
        </p:grpSpPr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744FA743-252D-42D7-874B-9FC3DFC99444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22CCA2C7-25DD-4D8A-B151-BA815FF7EF5B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3">
                <a:extLst>
                  <a:ext uri="{FF2B5EF4-FFF2-40B4-BE49-F238E27FC236}">
                    <a16:creationId xmlns:a16="http://schemas.microsoft.com/office/drawing/2014/main" id="{9D7BC6EE-4F83-4C72-B83B-CC1BF8715A7D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051B3BE9-A0A8-4AE4-A22A-348D8F79E8DD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27" name="TextBox 16">
            <a:extLst>
              <a:ext uri="{FF2B5EF4-FFF2-40B4-BE49-F238E27FC236}">
                <a16:creationId xmlns:a16="http://schemas.microsoft.com/office/drawing/2014/main" id="{2DE9DE9A-B2A4-4639-A357-F49AA24B734B}"/>
              </a:ext>
            </a:extLst>
          </p:cNvPr>
          <p:cNvSpPr txBox="1"/>
          <p:nvPr/>
        </p:nvSpPr>
        <p:spPr>
          <a:xfrm>
            <a:off x="1855265" y="460951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 phare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470BB12-6217-4244-8BE1-3C897404D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" y="1866900"/>
            <a:ext cx="8633829" cy="54102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F5A4BD8-3229-4A62-9223-C0BD8B8F5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940" y="1714499"/>
            <a:ext cx="8239859" cy="73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0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549961" y="-10546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1" name="Freeform 11"/>
          <p:cNvSpPr/>
          <p:nvPr/>
        </p:nvSpPr>
        <p:spPr>
          <a:xfrm>
            <a:off x="1024011" y="8093527"/>
            <a:ext cx="10826406" cy="726432"/>
          </a:xfrm>
          <a:custGeom>
            <a:avLst/>
            <a:gdLst/>
            <a:ahLst/>
            <a:cxnLst/>
            <a:rect l="l" t="t" r="r" b="b"/>
            <a:pathLst>
              <a:path w="11301259" h="932354">
                <a:moveTo>
                  <a:pt x="0" y="0"/>
                </a:moveTo>
                <a:lnTo>
                  <a:pt x="11301259" y="0"/>
                </a:lnTo>
                <a:lnTo>
                  <a:pt x="11301259" y="932354"/>
                </a:lnTo>
                <a:lnTo>
                  <a:pt x="0" y="93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1741223" y="244272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XSS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A947D4C-8362-40C2-BCBD-95BB6591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64" y="2552700"/>
            <a:ext cx="11272706" cy="4119744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533BA953-CD28-4898-A470-A521C7076562}"/>
              </a:ext>
            </a:extLst>
          </p:cNvPr>
          <p:cNvSpPr txBox="1"/>
          <p:nvPr/>
        </p:nvSpPr>
        <p:spPr>
          <a:xfrm>
            <a:off x="2590800" y="5228351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Entrée -&gt;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6D819ECB-8D4A-4109-B5B0-9783E24D3984}"/>
              </a:ext>
            </a:extLst>
          </p:cNvPr>
          <p:cNvSpPr txBox="1"/>
          <p:nvPr/>
        </p:nvSpPr>
        <p:spPr>
          <a:xfrm>
            <a:off x="13030200" y="7969670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&lt;- Sortie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22FB1194-1A44-489F-BFF0-199B69F1A027}"/>
              </a:ext>
            </a:extLst>
          </p:cNvPr>
          <p:cNvSpPr txBox="1"/>
          <p:nvPr/>
        </p:nvSpPr>
        <p:spPr>
          <a:xfrm>
            <a:off x="2817135" y="857250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8021" y="-97845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714216" y="2627857"/>
            <a:ext cx="8560850" cy="922897"/>
          </a:xfrm>
          <a:custGeom>
            <a:avLst/>
            <a:gdLst/>
            <a:ahLst/>
            <a:cxnLst/>
            <a:rect l="l" t="t" r="r" b="b"/>
            <a:pathLst>
              <a:path w="8560850" h="922897">
                <a:moveTo>
                  <a:pt x="0" y="0"/>
                </a:moveTo>
                <a:lnTo>
                  <a:pt x="8560850" y="0"/>
                </a:lnTo>
                <a:lnTo>
                  <a:pt x="8560850" y="922897"/>
                </a:lnTo>
                <a:lnTo>
                  <a:pt x="0" y="922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915" b="-1599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240237" y="2705100"/>
            <a:ext cx="3396929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Faille CSRF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303E09A7-7DF5-4414-B628-61CE18F89B6D}"/>
              </a:ext>
            </a:extLst>
          </p:cNvPr>
          <p:cNvSpPr txBox="1"/>
          <p:nvPr/>
        </p:nvSpPr>
        <p:spPr>
          <a:xfrm>
            <a:off x="10439400" y="3681158"/>
            <a:ext cx="8382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ou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732A49B-8944-47DF-835E-AE292F2A6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166" y="4835572"/>
            <a:ext cx="11418426" cy="66162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3B76ED0-5BB2-84D1-1EE8-C13A94876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859" y="6770422"/>
            <a:ext cx="7204230" cy="2373808"/>
          </a:xfrm>
          <a:prstGeom prst="rect">
            <a:avLst/>
          </a:prstGeom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C5F5660A-285D-4E50-A57C-D28619F36F8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  <p:extLst>
      <p:ext uri="{BB962C8B-B14F-4D97-AF65-F5344CB8AC3E}">
        <p14:creationId xmlns:p14="http://schemas.microsoft.com/office/powerpoint/2010/main" val="3548951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3">
            <a:extLst>
              <a:ext uri="{FF2B5EF4-FFF2-40B4-BE49-F238E27FC236}">
                <a16:creationId xmlns:a16="http://schemas.microsoft.com/office/drawing/2014/main" id="{29415559-7175-489D-B41D-2EFD6F82A37B}"/>
              </a:ext>
            </a:extLst>
          </p:cNvPr>
          <p:cNvSpPr/>
          <p:nvPr/>
        </p:nvSpPr>
        <p:spPr>
          <a:xfrm>
            <a:off x="4572000" y="4058887"/>
            <a:ext cx="11301259" cy="1892961"/>
          </a:xfrm>
          <a:custGeom>
            <a:avLst/>
            <a:gdLst/>
            <a:ahLst/>
            <a:cxnLst/>
            <a:rect l="l" t="t" r="r" b="b"/>
            <a:pathLst>
              <a:path w="11301259" h="1892961">
                <a:moveTo>
                  <a:pt x="0" y="0"/>
                </a:moveTo>
                <a:lnTo>
                  <a:pt x="11301259" y="0"/>
                </a:lnTo>
                <a:lnTo>
                  <a:pt x="11301259" y="1892961"/>
                </a:lnTo>
                <a:lnTo>
                  <a:pt x="0" y="189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Attaque par force brute /dictionnaire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549961" y="-998655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6A139A13-1B36-49A3-8D09-67DA07E18AA4}"/>
              </a:ext>
            </a:extLst>
          </p:cNvPr>
          <p:cNvSpPr txBox="1"/>
          <p:nvPr/>
        </p:nvSpPr>
        <p:spPr>
          <a:xfrm>
            <a:off x="2895600" y="923646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A7EDF1-B700-4649-A272-838EF758B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7401236"/>
            <a:ext cx="12492585" cy="65750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6599" y="-1064749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45710" y="217137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Injection SQL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260F7-26BA-4E38-939B-09DEA2FD6AD5}"/>
              </a:ext>
            </a:extLst>
          </p:cNvPr>
          <p:cNvSpPr txBox="1"/>
          <p:nvPr/>
        </p:nvSpPr>
        <p:spPr>
          <a:xfrm>
            <a:off x="2850472" y="943058"/>
            <a:ext cx="6793858" cy="817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040DF08-5B86-471A-9CC6-B7EF1F90B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514" y="3169348"/>
            <a:ext cx="7810782" cy="635547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38E873F-3C61-4DF4-A2B6-464065D21E84}"/>
              </a:ext>
            </a:extLst>
          </p:cNvPr>
          <p:cNvGrpSpPr/>
          <p:nvPr/>
        </p:nvGrpSpPr>
        <p:grpSpPr>
          <a:xfrm>
            <a:off x="4800600" y="606229"/>
            <a:ext cx="13030200" cy="1119867"/>
            <a:chOff x="0" y="0"/>
            <a:chExt cx="4334809" cy="294944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2CFA4CC-EB99-4D9F-A1BC-59A8A443A06F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B118CE39-D0C0-4EE4-8DF4-F8D29AC04BC4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2967DD71-2F94-45E4-AA12-2470C82BF505}"/>
              </a:ext>
            </a:extLst>
          </p:cNvPr>
          <p:cNvGrpSpPr/>
          <p:nvPr/>
        </p:nvGrpSpPr>
        <p:grpSpPr>
          <a:xfrm>
            <a:off x="5516400" y="907220"/>
            <a:ext cx="458606" cy="521553"/>
            <a:chOff x="0" y="-79801"/>
            <a:chExt cx="611475" cy="695404"/>
          </a:xfrm>
        </p:grpSpPr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A1C5F8D9-7409-46B0-8993-0D9BAE7DB56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CF27CDB8-DC60-486C-9525-0CF682EBBFD8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A5AA94DC-B8B9-4D58-B8C1-D6C976BC115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69EB14F-8C8F-4D78-869C-D3DFC517CB7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9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064E0226-BE46-479F-9C83-6C37D9C71130}"/>
              </a:ext>
            </a:extLst>
          </p:cNvPr>
          <p:cNvSpPr txBox="1"/>
          <p:nvPr/>
        </p:nvSpPr>
        <p:spPr>
          <a:xfrm>
            <a:off x="6413300" y="784236"/>
            <a:ext cx="11112699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2AAEE741-EA8F-4098-A33D-F39311292603}"/>
              </a:ext>
            </a:extLst>
          </p:cNvPr>
          <p:cNvGrpSpPr/>
          <p:nvPr/>
        </p:nvGrpSpPr>
        <p:grpSpPr>
          <a:xfrm>
            <a:off x="4800600" y="2811735"/>
            <a:ext cx="8262714" cy="3434265"/>
            <a:chOff x="0" y="0"/>
            <a:chExt cx="2176188" cy="1441446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B34E559-DCAF-4CA3-83B4-3C624749DEC7}"/>
                </a:ext>
              </a:extLst>
            </p:cNvPr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E59F4B3C-0AC4-44D3-8DC0-A00AE3FC680F}"/>
                </a:ext>
              </a:extLst>
            </p:cNvPr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12">
            <a:extLst>
              <a:ext uri="{FF2B5EF4-FFF2-40B4-BE49-F238E27FC236}">
                <a16:creationId xmlns:a16="http://schemas.microsoft.com/office/drawing/2014/main" id="{B90BD9BE-326F-404A-9FF9-39C38D5864C1}"/>
              </a:ext>
            </a:extLst>
          </p:cNvPr>
          <p:cNvSpPr txBox="1"/>
          <p:nvPr/>
        </p:nvSpPr>
        <p:spPr>
          <a:xfrm>
            <a:off x="5847347" y="4571679"/>
            <a:ext cx="6793858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Commercial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3BFC515A-3E3E-446C-B2B5-A788CD125E3D}"/>
              </a:ext>
            </a:extLst>
          </p:cNvPr>
          <p:cNvSpPr txBox="1"/>
          <p:nvPr/>
        </p:nvSpPr>
        <p:spPr>
          <a:xfrm>
            <a:off x="5839979" y="3258201"/>
            <a:ext cx="6793858" cy="779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Tests unitaires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401901C-1A42-4E91-A304-0579B4DE39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0004" y="8364033"/>
            <a:ext cx="1400736" cy="114300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B4C857EC-E615-4AA6-8890-61919DD6F9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2182" y="8490389"/>
            <a:ext cx="2039550" cy="10197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E182B9-A4DE-4F9A-B7EF-260AC903F2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937" y="8247340"/>
            <a:ext cx="1716900" cy="17169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11721" y="1071635"/>
            <a:ext cx="620629" cy="521553"/>
            <a:chOff x="-112423" y="-68517"/>
            <a:chExt cx="827506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-112423" y="-68517"/>
              <a:ext cx="827506" cy="6954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101" dirty="0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10</a:t>
              </a:r>
              <a:endParaRPr kumimoji="0" lang="en-US" sz="31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92938" y="940188"/>
            <a:ext cx="8941861" cy="817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Akzidenz-Grotesk"/>
                <a:cs typeface="Akzidenz-Grotesk"/>
                <a:sym typeface="Akzidenz-Grotesk"/>
              </a:rPr>
              <a:t>Démonstration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E975C5B-44E9-7DFD-5181-D2D12B3C9B7B}"/>
              </a:ext>
            </a:extLst>
          </p:cNvPr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A4B9091-4DE6-DCF9-AAFD-84D8841B6DB3}"/>
              </a:ext>
            </a:extLst>
          </p:cNvPr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A3E6EDFF-B933-4D0E-B96A-C32F1735BB25}"/>
              </a:ext>
            </a:extLst>
          </p:cNvPr>
          <p:cNvSpPr txBox="1"/>
          <p:nvPr/>
        </p:nvSpPr>
        <p:spPr>
          <a:xfrm>
            <a:off x="8534400" y="8631337"/>
            <a:ext cx="8571987" cy="862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000" i="1" dirty="0">
                <a:solidFill>
                  <a:srgbClr val="000000"/>
                </a:solidFill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"L’art construit des ponts là où la guerre dresse des murs."</a:t>
            </a:r>
          </a:p>
          <a:p>
            <a:pPr algn="ctr">
              <a:lnSpc>
                <a:spcPts val="3499"/>
              </a:lnSpc>
            </a:pPr>
            <a:r>
              <a:rPr lang="en-US" sz="2000" i="1" dirty="0">
                <a:solidFill>
                  <a:srgbClr val="000000"/>
                </a:solidFill>
                <a:latin typeface="Parkinsans" pitchFamily="2" charset="0"/>
                <a:ea typeface="Akzidenz-Grotesk Italics"/>
                <a:cs typeface="Akzidenz-Grotesk Italics"/>
                <a:sym typeface="Akzidenz-Grotesk Italics"/>
              </a:rPr>
              <a:t>Anonyme</a:t>
            </a:r>
          </a:p>
        </p:txBody>
      </p:sp>
      <p:pic>
        <p:nvPicPr>
          <p:cNvPr id="10" name="Image 9" descr="Une image contenant cercle, Caractère coloré&#10;&#10;Description générée automatiquement">
            <a:extLst>
              <a:ext uri="{FF2B5EF4-FFF2-40B4-BE49-F238E27FC236}">
                <a16:creationId xmlns:a16="http://schemas.microsoft.com/office/drawing/2014/main" id="{BC797D3A-2EFA-5720-7D91-DBEF253DA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99" y="3083798"/>
            <a:ext cx="5867400" cy="4119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67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66800" y="783274"/>
            <a:ext cx="13182599" cy="1498713"/>
            <a:chOff x="0" y="0"/>
            <a:chExt cx="1643086" cy="394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3086" cy="394723"/>
            </a:xfrm>
            <a:custGeom>
              <a:avLst/>
              <a:gdLst/>
              <a:ahLst/>
              <a:cxnLst/>
              <a:rect l="l" t="t" r="r" b="b"/>
              <a:pathLst>
                <a:path w="1643086" h="394723">
                  <a:moveTo>
                    <a:pt x="0" y="0"/>
                  </a:moveTo>
                  <a:lnTo>
                    <a:pt x="1643086" y="0"/>
                  </a:lnTo>
                  <a:lnTo>
                    <a:pt x="1643086" y="394723"/>
                  </a:lnTo>
                  <a:lnTo>
                    <a:pt x="0" y="39472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43086" cy="47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1600435" y="1224202"/>
            <a:ext cx="458606" cy="532903"/>
            <a:chOff x="0" y="-79801"/>
            <a:chExt cx="611475" cy="71053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7579" y="3274245"/>
            <a:ext cx="6238591" cy="3764485"/>
            <a:chOff x="0" y="0"/>
            <a:chExt cx="1643086" cy="991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086" cy="991469"/>
            </a:xfrm>
            <a:custGeom>
              <a:avLst/>
              <a:gdLst/>
              <a:ahLst/>
              <a:cxnLst/>
              <a:rect l="l" t="t" r="r" b="b"/>
              <a:pathLst>
                <a:path w="1643086" h="991469">
                  <a:moveTo>
                    <a:pt x="0" y="0"/>
                  </a:moveTo>
                  <a:lnTo>
                    <a:pt x="1643086" y="0"/>
                  </a:lnTo>
                  <a:lnTo>
                    <a:pt x="1643086" y="991469"/>
                  </a:lnTo>
                  <a:lnTo>
                    <a:pt x="0" y="9914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43086" cy="10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37696" y="6764270"/>
            <a:ext cx="3652798" cy="3662861"/>
          </a:xfrm>
          <a:custGeom>
            <a:avLst/>
            <a:gdLst/>
            <a:ahLst/>
            <a:cxnLst/>
            <a:rect l="l" t="t" r="r" b="b"/>
            <a:pathLst>
              <a:path w="3652798" h="3662861">
                <a:moveTo>
                  <a:pt x="0" y="0"/>
                </a:moveTo>
                <a:lnTo>
                  <a:pt x="3652799" y="0"/>
                </a:lnTo>
                <a:lnTo>
                  <a:pt x="3652799" y="3662861"/>
                </a:lnTo>
                <a:lnTo>
                  <a:pt x="0" y="366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2592676" y="1192668"/>
            <a:ext cx="11351923" cy="856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3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6758" y="4030872"/>
            <a:ext cx="33774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Origine</a:t>
            </a:r>
          </a:p>
          <a:p>
            <a:pPr algn="just">
              <a:lnSpc>
                <a:spcPts val="3642"/>
              </a:lnSpc>
            </a:pPr>
            <a:endParaRPr lang="en-US" sz="4500">
              <a:solidFill>
                <a:srgbClr val="000000"/>
              </a:solidFill>
              <a:latin typeface="Parkinsans" pitchFamily="2" charset="0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Benchmark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800" y="538229"/>
            <a:ext cx="5238495" cy="9210541"/>
          </a:xfrm>
          <a:custGeom>
            <a:avLst/>
            <a:gdLst/>
            <a:ahLst/>
            <a:cxnLst/>
            <a:rect l="l" t="t" r="r" b="b"/>
            <a:pathLst>
              <a:path w="5238495" h="9210541">
                <a:moveTo>
                  <a:pt x="0" y="0"/>
                </a:moveTo>
                <a:lnTo>
                  <a:pt x="5238495" y="0"/>
                </a:lnTo>
                <a:lnTo>
                  <a:pt x="5238495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450428" flipV="1">
            <a:off x="-1137467" y="-750514"/>
            <a:ext cx="5603923" cy="4521402"/>
          </a:xfrm>
          <a:custGeom>
            <a:avLst/>
            <a:gdLst/>
            <a:ahLst/>
            <a:cxnLst/>
            <a:rect l="l" t="t" r="r" b="b"/>
            <a:pathLst>
              <a:path w="5603923" h="4521402">
                <a:moveTo>
                  <a:pt x="0" y="4521402"/>
                </a:moveTo>
                <a:lnTo>
                  <a:pt x="5603923" y="4521402"/>
                </a:lnTo>
                <a:lnTo>
                  <a:pt x="5603923" y="0"/>
                </a:lnTo>
                <a:lnTo>
                  <a:pt x="0" y="0"/>
                </a:lnTo>
                <a:lnTo>
                  <a:pt x="0" y="45214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93B2A7-0393-4A01-A8E2-343E9C5E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8229"/>
            <a:ext cx="6826305" cy="30197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7EAE65-06D5-4CB7-B590-BD930D70C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399" y="3695700"/>
            <a:ext cx="6826305" cy="5797564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60F239CB-A4FA-47CB-82D2-53DA2B3C031A}"/>
              </a:ext>
            </a:extLst>
          </p:cNvPr>
          <p:cNvSpPr/>
          <p:nvPr/>
        </p:nvSpPr>
        <p:spPr>
          <a:xfrm rot="16703057">
            <a:off x="14315525" y="5958534"/>
            <a:ext cx="6042404" cy="5042696"/>
          </a:xfrm>
          <a:custGeom>
            <a:avLst/>
            <a:gdLst/>
            <a:ahLst/>
            <a:cxnLst/>
            <a:rect l="l" t="t" r="r" b="b"/>
            <a:pathLst>
              <a:path w="6250026" h="5042696">
                <a:moveTo>
                  <a:pt x="0" y="0"/>
                </a:moveTo>
                <a:lnTo>
                  <a:pt x="6250025" y="0"/>
                </a:lnTo>
                <a:lnTo>
                  <a:pt x="6250025" y="5042696"/>
                </a:lnTo>
                <a:lnTo>
                  <a:pt x="0" y="504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539" y="510967"/>
            <a:ext cx="5049461" cy="9265065"/>
          </a:xfrm>
          <a:custGeom>
            <a:avLst/>
            <a:gdLst/>
            <a:ahLst/>
            <a:cxnLst/>
            <a:rect l="l" t="t" r="r" b="b"/>
            <a:pathLst>
              <a:path w="5049461" h="9265065">
                <a:moveTo>
                  <a:pt x="0" y="0"/>
                </a:moveTo>
                <a:lnTo>
                  <a:pt x="5049461" y="0"/>
                </a:lnTo>
                <a:lnTo>
                  <a:pt x="5049461" y="9265066"/>
                </a:lnTo>
                <a:lnTo>
                  <a:pt x="0" y="926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77901" y="555324"/>
            <a:ext cx="6177875" cy="9220709"/>
          </a:xfrm>
          <a:custGeom>
            <a:avLst/>
            <a:gdLst/>
            <a:ahLst/>
            <a:cxnLst/>
            <a:rect l="l" t="t" r="r" b="b"/>
            <a:pathLst>
              <a:path w="6177875" h="9220709">
                <a:moveTo>
                  <a:pt x="0" y="0"/>
                </a:moveTo>
                <a:lnTo>
                  <a:pt x="6177875" y="0"/>
                </a:lnTo>
                <a:lnTo>
                  <a:pt x="6177875" y="9220709"/>
                </a:lnTo>
                <a:lnTo>
                  <a:pt x="0" y="922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4171931">
            <a:off x="-4877031" y="545754"/>
            <a:ext cx="11397091" cy="9195492"/>
          </a:xfrm>
          <a:custGeom>
            <a:avLst/>
            <a:gdLst/>
            <a:ahLst/>
            <a:cxnLst/>
            <a:rect l="l" t="t" r="r" b="b"/>
            <a:pathLst>
              <a:path w="11397091" h="9195492">
                <a:moveTo>
                  <a:pt x="0" y="0"/>
                </a:moveTo>
                <a:lnTo>
                  <a:pt x="11397091" y="0"/>
                </a:lnTo>
                <a:lnTo>
                  <a:pt x="11397091" y="9195492"/>
                </a:lnTo>
                <a:lnTo>
                  <a:pt x="0" y="919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endParaRPr lang="fr-FR" dirty="0"/>
          </a:p>
        </p:txBody>
      </p:sp>
      <p:grpSp>
        <p:nvGrpSpPr>
          <p:cNvPr id="19" name="Group 19"/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3F89CC2B-010C-440A-BAB8-33351ACC0716}"/>
              </a:ext>
            </a:extLst>
          </p:cNvPr>
          <p:cNvSpPr txBox="1"/>
          <p:nvPr/>
        </p:nvSpPr>
        <p:spPr>
          <a:xfrm>
            <a:off x="3947911" y="2489992"/>
            <a:ext cx="2122981" cy="519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4AB7F49A-C68D-40FE-A994-F8313B8E7A66}"/>
              </a:ext>
            </a:extLst>
          </p:cNvPr>
          <p:cNvSpPr txBox="1"/>
          <p:nvPr/>
        </p:nvSpPr>
        <p:spPr>
          <a:xfrm>
            <a:off x="11395452" y="2495435"/>
            <a:ext cx="4358021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 connecté</a:t>
            </a:r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36F608CD-6F0B-43A2-9B97-982DDDB6BD59}"/>
              </a:ext>
            </a:extLst>
          </p:cNvPr>
          <p:cNvGrpSpPr/>
          <p:nvPr/>
        </p:nvGrpSpPr>
        <p:grpSpPr>
          <a:xfrm>
            <a:off x="2304408" y="3659478"/>
            <a:ext cx="6306191" cy="5065422"/>
            <a:chOff x="0" y="0"/>
            <a:chExt cx="3025981" cy="636583"/>
          </a:xfrm>
        </p:grpSpPr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16811BA-0F19-4B52-A1DE-5C9ED1FB3C7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8" name="TextBox 21">
              <a:extLst>
                <a:ext uri="{FF2B5EF4-FFF2-40B4-BE49-F238E27FC236}">
                  <a16:creationId xmlns:a16="http://schemas.microsoft.com/office/drawing/2014/main" id="{26A53CFA-F186-47B5-A393-DA784E2ABEF8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9" name="TextBox 13">
            <a:extLst>
              <a:ext uri="{FF2B5EF4-FFF2-40B4-BE49-F238E27FC236}">
                <a16:creationId xmlns:a16="http://schemas.microsoft.com/office/drawing/2014/main" id="{027FD7CC-BA71-4D72-AC2D-07A51BDF213F}"/>
              </a:ext>
            </a:extLst>
          </p:cNvPr>
          <p:cNvSpPr txBox="1"/>
          <p:nvPr/>
        </p:nvSpPr>
        <p:spPr>
          <a:xfrm>
            <a:off x="2602376" y="3937686"/>
            <a:ext cx="5638800" cy="382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Consulter les pages publiques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Ajouter des articles au panier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Créer un compte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Se connecter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Contacter nos services</a:t>
            </a:r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1C7A93DB-5C14-43C6-939C-3D4AA2D16427}"/>
              </a:ext>
            </a:extLst>
          </p:cNvPr>
          <p:cNvGrpSpPr/>
          <p:nvPr/>
        </p:nvGrpSpPr>
        <p:grpSpPr>
          <a:xfrm>
            <a:off x="9491554" y="3659478"/>
            <a:ext cx="7499487" cy="3479785"/>
            <a:chOff x="0" y="0"/>
            <a:chExt cx="3025981" cy="636583"/>
          </a:xfrm>
        </p:grpSpPr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2EB34BA1-D61B-437D-8A91-B6F58D0B3C49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TextBox 21">
              <a:extLst>
                <a:ext uri="{FF2B5EF4-FFF2-40B4-BE49-F238E27FC236}">
                  <a16:creationId xmlns:a16="http://schemas.microsoft.com/office/drawing/2014/main" id="{2E838AE3-86EE-4EE2-A6A7-16E08767993B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5" name="TextBox 13">
            <a:extLst>
              <a:ext uri="{FF2B5EF4-FFF2-40B4-BE49-F238E27FC236}">
                <a16:creationId xmlns:a16="http://schemas.microsoft.com/office/drawing/2014/main" id="{BDA30D7F-2605-46FF-B9E0-EB07D08B6A76}"/>
              </a:ext>
            </a:extLst>
          </p:cNvPr>
          <p:cNvSpPr txBox="1"/>
          <p:nvPr/>
        </p:nvSpPr>
        <p:spPr>
          <a:xfrm>
            <a:off x="9933474" y="4112641"/>
            <a:ext cx="6615648" cy="2586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Effectuer une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Modifier ses informations personnelles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Accèder à son historique de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Télécharger ses factures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D7A4DA6A-15C1-492F-9EB1-BF478CB01BE7}"/>
              </a:ext>
            </a:extLst>
          </p:cNvPr>
          <p:cNvSpPr txBox="1"/>
          <p:nvPr/>
        </p:nvSpPr>
        <p:spPr>
          <a:xfrm>
            <a:off x="3419783" y="2772237"/>
            <a:ext cx="3148604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Administrateur</a:t>
            </a:r>
          </a:p>
        </p:txBody>
      </p:sp>
      <p:grpSp>
        <p:nvGrpSpPr>
          <p:cNvPr id="32" name="Group 19">
            <a:extLst>
              <a:ext uri="{FF2B5EF4-FFF2-40B4-BE49-F238E27FC236}">
                <a16:creationId xmlns:a16="http://schemas.microsoft.com/office/drawing/2014/main" id="{AEB5661D-28E2-4D6F-8065-1C23BFAB1388}"/>
              </a:ext>
            </a:extLst>
          </p:cNvPr>
          <p:cNvGrpSpPr/>
          <p:nvPr/>
        </p:nvGrpSpPr>
        <p:grpSpPr>
          <a:xfrm>
            <a:off x="2319596" y="3662114"/>
            <a:ext cx="5950642" cy="4785083"/>
            <a:chOff x="0" y="0"/>
            <a:chExt cx="3025981" cy="636583"/>
          </a:xfrm>
        </p:grpSpPr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05839A55-3C56-47E3-B1CF-883DFADE53F6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4E48E018-D721-40A4-A1C5-A66EE588513F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FA3D5F4-7E87-494A-A2F2-8B82DDEFCE53}"/>
              </a:ext>
            </a:extLst>
          </p:cNvPr>
          <p:cNvSpPr txBox="1"/>
          <p:nvPr/>
        </p:nvSpPr>
        <p:spPr>
          <a:xfrm>
            <a:off x="2651871" y="4109834"/>
            <a:ext cx="5249340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Gestion des :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2AED26D9-CF1A-4C09-8EEA-01A93BEA91A1}"/>
              </a:ext>
            </a:extLst>
          </p:cNvPr>
          <p:cNvSpPr txBox="1"/>
          <p:nvPr/>
        </p:nvSpPr>
        <p:spPr>
          <a:xfrm>
            <a:off x="12775610" y="2758255"/>
            <a:ext cx="2240388" cy="5194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Root</a:t>
            </a:r>
          </a:p>
        </p:txBody>
      </p:sp>
      <p:grpSp>
        <p:nvGrpSpPr>
          <p:cNvPr id="37" name="Group 19">
            <a:extLst>
              <a:ext uri="{FF2B5EF4-FFF2-40B4-BE49-F238E27FC236}">
                <a16:creationId xmlns:a16="http://schemas.microsoft.com/office/drawing/2014/main" id="{B178853C-2D08-4897-9A47-2933A8E4F4D8}"/>
              </a:ext>
            </a:extLst>
          </p:cNvPr>
          <p:cNvGrpSpPr/>
          <p:nvPr/>
        </p:nvGrpSpPr>
        <p:grpSpPr>
          <a:xfrm>
            <a:off x="10855343" y="3905725"/>
            <a:ext cx="6412278" cy="1334979"/>
            <a:chOff x="0" y="0"/>
            <a:chExt cx="3025981" cy="636583"/>
          </a:xfrm>
        </p:grpSpPr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60A8B522-4297-489D-94D6-13BEF00DCD31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>
                <a:latin typeface="Parkinsans" pitchFamily="2" charset="0"/>
              </a:endParaRPr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2B1A1822-9032-4A53-B1CB-71FF4389E48A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>
                <a:latin typeface="Parkinsans" pitchFamily="2" charset="0"/>
              </a:endParaRPr>
            </a:p>
          </p:txBody>
        </p:sp>
      </p:grpSp>
      <p:sp>
        <p:nvSpPr>
          <p:cNvPr id="40" name="TextBox 13">
            <a:extLst>
              <a:ext uri="{FF2B5EF4-FFF2-40B4-BE49-F238E27FC236}">
                <a16:creationId xmlns:a16="http://schemas.microsoft.com/office/drawing/2014/main" id="{1EE146F1-F1D1-42B8-9969-088021816B25}"/>
              </a:ext>
            </a:extLst>
          </p:cNvPr>
          <p:cNvSpPr txBox="1"/>
          <p:nvPr/>
        </p:nvSpPr>
        <p:spPr>
          <a:xfrm>
            <a:off x="11265697" y="4318945"/>
            <a:ext cx="5591569" cy="508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des rôles administrateurs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8A9583DA-37E1-48A9-B1E9-C33A2B6667AF}"/>
              </a:ext>
            </a:extLst>
          </p:cNvPr>
          <p:cNvSpPr txBox="1"/>
          <p:nvPr/>
        </p:nvSpPr>
        <p:spPr>
          <a:xfrm>
            <a:off x="3270689" y="4738255"/>
            <a:ext cx="2975321" cy="3289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utilisateurs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expositions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artistes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factures clients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Parkinsans" pitchFamily="2" charset="0"/>
                <a:ea typeface="Akzidenz-Grotesk"/>
                <a:cs typeface="Akzidenz-Grotesk"/>
                <a:sym typeface="Akzidenz-Grotesk"/>
              </a:rPr>
              <a:t>stocks</a:t>
            </a:r>
          </a:p>
        </p:txBody>
      </p:sp>
      <p:grpSp>
        <p:nvGrpSpPr>
          <p:cNvPr id="29" name="Group 19">
            <a:extLst>
              <a:ext uri="{FF2B5EF4-FFF2-40B4-BE49-F238E27FC236}">
                <a16:creationId xmlns:a16="http://schemas.microsoft.com/office/drawing/2014/main" id="{D27C7F5A-E585-4F65-834F-461341756E9E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0A3BA592-5986-4571-B817-8DF3458E0EE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41" name="TextBox 21">
              <a:extLst>
                <a:ext uri="{FF2B5EF4-FFF2-40B4-BE49-F238E27FC236}">
                  <a16:creationId xmlns:a16="http://schemas.microsoft.com/office/drawing/2014/main" id="{259F3B1C-E368-4A40-B2CA-209BDD41C961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2" name="TextBox 22">
            <a:extLst>
              <a:ext uri="{FF2B5EF4-FFF2-40B4-BE49-F238E27FC236}">
                <a16:creationId xmlns:a16="http://schemas.microsoft.com/office/drawing/2014/main" id="{5E4AC123-0F2F-4460-8529-CCE243F57DBA}"/>
              </a:ext>
            </a:extLst>
          </p:cNvPr>
          <p:cNvSpPr txBox="1"/>
          <p:nvPr/>
        </p:nvSpPr>
        <p:spPr>
          <a:xfrm>
            <a:off x="3947911" y="557141"/>
            <a:ext cx="14248582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43" name="Group 23">
            <a:extLst>
              <a:ext uri="{FF2B5EF4-FFF2-40B4-BE49-F238E27FC236}">
                <a16:creationId xmlns:a16="http://schemas.microsoft.com/office/drawing/2014/main" id="{0D0309C9-6CFE-49ED-9CF5-23A5B3EC7BEA}"/>
              </a:ext>
            </a:extLst>
          </p:cNvPr>
          <p:cNvGrpSpPr/>
          <p:nvPr/>
        </p:nvGrpSpPr>
        <p:grpSpPr>
          <a:xfrm>
            <a:off x="3093151" y="557141"/>
            <a:ext cx="483968" cy="532903"/>
            <a:chOff x="0" y="-79801"/>
            <a:chExt cx="611475" cy="710538"/>
          </a:xfrm>
        </p:grpSpPr>
        <p:grpSp>
          <p:nvGrpSpPr>
            <p:cNvPr id="44" name="Group 24">
              <a:extLst>
                <a:ext uri="{FF2B5EF4-FFF2-40B4-BE49-F238E27FC236}">
                  <a16:creationId xmlns:a16="http://schemas.microsoft.com/office/drawing/2014/main" id="{CF2EFA6C-2226-43C6-AB61-5A8C31B042C0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B7B0FC56-C7DA-49CB-9A14-58083A1D2874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47" name="TextBox 26">
                <a:extLst>
                  <a:ext uri="{FF2B5EF4-FFF2-40B4-BE49-F238E27FC236}">
                    <a16:creationId xmlns:a16="http://schemas.microsoft.com/office/drawing/2014/main" id="{80B4D649-CAAB-42A5-8043-E26FC4D476FE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45" name="TextBox 27">
              <a:extLst>
                <a:ext uri="{FF2B5EF4-FFF2-40B4-BE49-F238E27FC236}">
                  <a16:creationId xmlns:a16="http://schemas.microsoft.com/office/drawing/2014/main" id="{CEB54FD6-0091-4C1B-B58B-B693A41EA4EE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0FEFB187-DEF5-4A77-B7AF-7C035FB56C3C}"/>
              </a:ext>
            </a:extLst>
          </p:cNvPr>
          <p:cNvSpPr/>
          <p:nvPr/>
        </p:nvSpPr>
        <p:spPr>
          <a:xfrm>
            <a:off x="5676059" y="4249272"/>
            <a:ext cx="1137784" cy="1048814"/>
          </a:xfrm>
          <a:custGeom>
            <a:avLst/>
            <a:gdLst/>
            <a:ahLst/>
            <a:cxnLst/>
            <a:rect l="l" t="t" r="r" b="b"/>
            <a:pathLst>
              <a:path w="1208767" h="1208767">
                <a:moveTo>
                  <a:pt x="0" y="0"/>
                </a:moveTo>
                <a:lnTo>
                  <a:pt x="1208767" y="0"/>
                </a:lnTo>
                <a:lnTo>
                  <a:pt x="1208767" y="1208768"/>
                </a:lnTo>
                <a:lnTo>
                  <a:pt x="0" y="1208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82554CBE-ED14-4ECA-A967-0BE96003D4C3}"/>
              </a:ext>
            </a:extLst>
          </p:cNvPr>
          <p:cNvSpPr/>
          <p:nvPr/>
        </p:nvSpPr>
        <p:spPr>
          <a:xfrm>
            <a:off x="5248036" y="5907686"/>
            <a:ext cx="1909153" cy="1902056"/>
          </a:xfrm>
          <a:custGeom>
            <a:avLst/>
            <a:gdLst/>
            <a:ahLst/>
            <a:cxnLst/>
            <a:rect l="l" t="t" r="r" b="b"/>
            <a:pathLst>
              <a:path w="1909153" h="1902056">
                <a:moveTo>
                  <a:pt x="0" y="0"/>
                </a:moveTo>
                <a:lnTo>
                  <a:pt x="1909153" y="0"/>
                </a:lnTo>
                <a:lnTo>
                  <a:pt x="1909153" y="1902056"/>
                </a:lnTo>
                <a:lnTo>
                  <a:pt x="0" y="1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D6CC1F8-92F0-41E4-B048-885C31257C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6705673"/>
            <a:ext cx="1497394" cy="8612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0ECC0C-531C-47F7-A557-02611C41A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18" y="4899873"/>
            <a:ext cx="1447800" cy="1447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D08E593-B143-451D-B517-2845332E0C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94" y="4249272"/>
            <a:ext cx="1295400" cy="1301203"/>
          </a:xfrm>
          <a:prstGeom prst="rect">
            <a:avLst/>
          </a:prstGeom>
        </p:spPr>
      </p:pic>
      <p:grpSp>
        <p:nvGrpSpPr>
          <p:cNvPr id="28" name="Group 19">
            <a:extLst>
              <a:ext uri="{FF2B5EF4-FFF2-40B4-BE49-F238E27FC236}">
                <a16:creationId xmlns:a16="http://schemas.microsoft.com/office/drawing/2014/main" id="{FD64C69F-9FDD-4A33-AF2F-75E43B42C31D}"/>
              </a:ext>
            </a:extLst>
          </p:cNvPr>
          <p:cNvGrpSpPr/>
          <p:nvPr/>
        </p:nvGrpSpPr>
        <p:grpSpPr>
          <a:xfrm>
            <a:off x="2678905" y="319609"/>
            <a:ext cx="14923295" cy="1090091"/>
            <a:chOff x="0" y="0"/>
            <a:chExt cx="3025981" cy="636583"/>
          </a:xfrm>
        </p:grpSpPr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AEE07B0-77A8-4208-821A-801DC6E70CE5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31" name="TextBox 21">
              <a:extLst>
                <a:ext uri="{FF2B5EF4-FFF2-40B4-BE49-F238E27FC236}">
                  <a16:creationId xmlns:a16="http://schemas.microsoft.com/office/drawing/2014/main" id="{4D4DE726-F63C-4D97-85CB-4AF5A5950704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2" name="TextBox 22">
            <a:extLst>
              <a:ext uri="{FF2B5EF4-FFF2-40B4-BE49-F238E27FC236}">
                <a16:creationId xmlns:a16="http://schemas.microsoft.com/office/drawing/2014/main" id="{2F1B20A7-09B6-4F88-9E53-D499BF97C102}"/>
              </a:ext>
            </a:extLst>
          </p:cNvPr>
          <p:cNvSpPr txBox="1"/>
          <p:nvPr/>
        </p:nvSpPr>
        <p:spPr>
          <a:xfrm>
            <a:off x="3947911" y="557141"/>
            <a:ext cx="13501888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33" name="Group 23">
            <a:extLst>
              <a:ext uri="{FF2B5EF4-FFF2-40B4-BE49-F238E27FC236}">
                <a16:creationId xmlns:a16="http://schemas.microsoft.com/office/drawing/2014/main" id="{E6E97933-6E82-4631-88AC-A90D705EC998}"/>
              </a:ext>
            </a:extLst>
          </p:cNvPr>
          <p:cNvGrpSpPr/>
          <p:nvPr/>
        </p:nvGrpSpPr>
        <p:grpSpPr>
          <a:xfrm>
            <a:off x="3093151" y="557141"/>
            <a:ext cx="458606" cy="532903"/>
            <a:chOff x="0" y="-79801"/>
            <a:chExt cx="611475" cy="710538"/>
          </a:xfrm>
        </p:grpSpPr>
        <p:grpSp>
          <p:nvGrpSpPr>
            <p:cNvPr id="34" name="Group 24">
              <a:extLst>
                <a:ext uri="{FF2B5EF4-FFF2-40B4-BE49-F238E27FC236}">
                  <a16:creationId xmlns:a16="http://schemas.microsoft.com/office/drawing/2014/main" id="{750ABFC6-0273-4AB5-874D-516954D3CCF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6" name="Freeform 25">
                <a:extLst>
                  <a:ext uri="{FF2B5EF4-FFF2-40B4-BE49-F238E27FC236}">
                    <a16:creationId xmlns:a16="http://schemas.microsoft.com/office/drawing/2014/main" id="{A9ABD94C-58FD-421C-851C-6CAF5FBC0FE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37" name="TextBox 26">
                <a:extLst>
                  <a:ext uri="{FF2B5EF4-FFF2-40B4-BE49-F238E27FC236}">
                    <a16:creationId xmlns:a16="http://schemas.microsoft.com/office/drawing/2014/main" id="{A1AA1AA7-0BD9-4A96-85F3-EDDABA915C5B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9B620B60-B0C7-4094-AB26-D21BB6C57008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565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5389" y="296126"/>
            <a:ext cx="11489273" cy="1533052"/>
            <a:chOff x="0" y="0"/>
            <a:chExt cx="3025981" cy="403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5981" cy="403767"/>
            </a:xfrm>
            <a:custGeom>
              <a:avLst/>
              <a:gdLst/>
              <a:ahLst/>
              <a:cxnLst/>
              <a:rect l="l" t="t" r="r" b="b"/>
              <a:pathLst>
                <a:path w="3025981" h="403767">
                  <a:moveTo>
                    <a:pt x="0" y="0"/>
                  </a:moveTo>
                  <a:lnTo>
                    <a:pt x="3025981" y="0"/>
                  </a:lnTo>
                  <a:lnTo>
                    <a:pt x="3025981" y="403767"/>
                  </a:lnTo>
                  <a:lnTo>
                    <a:pt x="0" y="403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025981" cy="4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20723" y="797153"/>
            <a:ext cx="9874126" cy="759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4"/>
              </a:lnSpc>
            </a:pPr>
            <a:r>
              <a:rPr lang="en-US" sz="5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Gestion de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65203" y="806280"/>
            <a:ext cx="458606" cy="532903"/>
            <a:chOff x="0" y="-79801"/>
            <a:chExt cx="611475" cy="71053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>
                  <a:latin typeface="Parkinsans" pitchFamily="2" charset="0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>
                  <a:latin typeface="Parkinsans" pitchFamily="2" charset="0"/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10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 dirty="0">
                  <a:solidFill>
                    <a:srgbClr val="FFFFFF"/>
                  </a:solidFill>
                  <a:latin typeface="Parkinsans" pitchFamily="2" charset="0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6B8D3138-58E2-4EB9-9A40-3F196318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57" y="2221339"/>
            <a:ext cx="16204286" cy="71542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FFB3AB6-3175-4D83-874B-453DEB52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667500"/>
            <a:ext cx="4267200" cy="2352675"/>
          </a:xfrm>
          <a:prstGeom prst="rect">
            <a:avLst/>
          </a:prstGeom>
        </p:spPr>
      </p:pic>
      <p:sp>
        <p:nvSpPr>
          <p:cNvPr id="20" name="Freeform 12">
            <a:extLst>
              <a:ext uri="{FF2B5EF4-FFF2-40B4-BE49-F238E27FC236}">
                <a16:creationId xmlns:a16="http://schemas.microsoft.com/office/drawing/2014/main" id="{E2C3ED73-75FD-4010-B2D3-33D3524609E5}"/>
              </a:ext>
            </a:extLst>
          </p:cNvPr>
          <p:cNvSpPr/>
          <p:nvPr/>
        </p:nvSpPr>
        <p:spPr>
          <a:xfrm rot="3140188">
            <a:off x="-3385699" y="-1964418"/>
            <a:ext cx="6387352" cy="5523139"/>
          </a:xfrm>
          <a:custGeom>
            <a:avLst/>
            <a:gdLst/>
            <a:ahLst/>
            <a:cxnLst/>
            <a:rect l="l" t="t" r="r" b="b"/>
            <a:pathLst>
              <a:path w="6387352" h="5523139">
                <a:moveTo>
                  <a:pt x="0" y="0"/>
                </a:moveTo>
                <a:lnTo>
                  <a:pt x="6387352" y="0"/>
                </a:lnTo>
                <a:lnTo>
                  <a:pt x="6387352" y="5523139"/>
                </a:lnTo>
                <a:lnTo>
                  <a:pt x="0" y="5523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2062</TotalTime>
  <Words>242</Words>
  <Application>Microsoft Office PowerPoint</Application>
  <PresentationFormat>Personnalisé</PresentationFormat>
  <Paragraphs>117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Parkinsans</vt:lpstr>
      <vt:lpstr>Calibri</vt:lpstr>
      <vt:lpstr>Arial</vt:lpstr>
      <vt:lpstr>Akzidenz-Grotesk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Présentation  Minimaliste Organique Noir Beige </dc:title>
  <cp:lastModifiedBy>Laury RENAU</cp:lastModifiedBy>
  <cp:revision>105</cp:revision>
  <dcterms:created xsi:type="dcterms:W3CDTF">2006-08-16T00:00:00Z</dcterms:created>
  <dcterms:modified xsi:type="dcterms:W3CDTF">2025-05-21T13:13:10Z</dcterms:modified>
  <dc:identifier>DAGft9RhVaU</dc:identifier>
</cp:coreProperties>
</file>